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97" r:id="rId2"/>
    <p:sldId id="565" r:id="rId3"/>
    <p:sldId id="349" r:id="rId4"/>
    <p:sldId id="444" r:id="rId5"/>
    <p:sldId id="834" r:id="rId6"/>
    <p:sldId id="394" r:id="rId7"/>
    <p:sldId id="395" r:id="rId8"/>
    <p:sldId id="582" r:id="rId9"/>
    <p:sldId id="445" r:id="rId10"/>
    <p:sldId id="397" r:id="rId11"/>
    <p:sldId id="447" r:id="rId12"/>
    <p:sldId id="400" r:id="rId13"/>
    <p:sldId id="401" r:id="rId14"/>
    <p:sldId id="402" r:id="rId15"/>
    <p:sldId id="406" r:id="rId16"/>
    <p:sldId id="837" r:id="rId17"/>
    <p:sldId id="298" r:id="rId18"/>
    <p:sldId id="299" r:id="rId19"/>
    <p:sldId id="350" r:id="rId20"/>
    <p:sldId id="383" r:id="rId21"/>
    <p:sldId id="384" r:id="rId22"/>
    <p:sldId id="385" r:id="rId23"/>
    <p:sldId id="387" r:id="rId24"/>
    <p:sldId id="388" r:id="rId25"/>
    <p:sldId id="389" r:id="rId26"/>
    <p:sldId id="391" r:id="rId27"/>
    <p:sldId id="390" r:id="rId28"/>
    <p:sldId id="448" r:id="rId29"/>
    <p:sldId id="449" r:id="rId30"/>
    <p:sldId id="392" r:id="rId31"/>
    <p:sldId id="450" r:id="rId32"/>
    <p:sldId id="405" r:id="rId33"/>
    <p:sldId id="407" r:id="rId34"/>
    <p:sldId id="408" r:id="rId35"/>
    <p:sldId id="386" r:id="rId36"/>
    <p:sldId id="393" r:id="rId37"/>
    <p:sldId id="358" r:id="rId38"/>
    <p:sldId id="410" r:id="rId39"/>
    <p:sldId id="411" r:id="rId40"/>
    <p:sldId id="412" r:id="rId41"/>
    <p:sldId id="413" r:id="rId42"/>
    <p:sldId id="838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  <p:sldId id="572" r:id="rId72"/>
    <p:sldId id="57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4" autoAdjust="0"/>
    <p:restoredTop sz="94162" autoAdjust="0"/>
  </p:normalViewPr>
  <p:slideViewPr>
    <p:cSldViewPr snapToGrid="0">
      <p:cViewPr varScale="1">
        <p:scale>
          <a:sx n="105" d="100"/>
          <a:sy n="105" d="100"/>
        </p:scale>
        <p:origin x="18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9/27/20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9/27/20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9/27/20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9/27/20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9/27/20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9/27/20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9/27/20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seldom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D5F80A3-3060-854D-89CC-953FED231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score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796591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Week is Logistic Regression,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Chapter 10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Suggested Homework – check syllabus!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A64BE6-0AD1-C24E-8490-4373C732F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5121</TotalTime>
  <Words>3447</Words>
  <Application>Microsoft Macintosh PowerPoint</Application>
  <PresentationFormat>On-screen Show (4:3)</PresentationFormat>
  <Paragraphs>785</Paragraphs>
  <Slides>72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Perpetua</vt:lpstr>
      <vt:lpstr>Wingdings 2</vt:lpstr>
      <vt:lpstr>1_Office Theme</vt:lpstr>
      <vt:lpstr>think-cell Slide</vt:lpstr>
      <vt:lpstr>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Your Data Mining Toolbox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267</cp:revision>
  <dcterms:created xsi:type="dcterms:W3CDTF">2018-05-23T17:24:59Z</dcterms:created>
  <dcterms:modified xsi:type="dcterms:W3CDTF">2020-09-27T19:37:33Z</dcterms:modified>
</cp:coreProperties>
</file>